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4" r:id="rId18"/>
    <p:sldId id="265" r:id="rId19"/>
    <p:sldId id="266" r:id="rId20"/>
    <p:sldId id="267" r:id="rId21"/>
    <p:sldId id="269" r:id="rId22"/>
    <p:sldId id="268" r:id="rId23"/>
    <p:sldId id="261" r:id="rId24"/>
    <p:sldId id="262" r:id="rId25"/>
    <p:sldId id="263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hLePqh21BoarT8lxC4y/5XX7I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MacDonal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2"/>
  </p:normalViewPr>
  <p:slideViewPr>
    <p:cSldViewPr snapToGrid="0">
      <p:cViewPr varScale="1">
        <p:scale>
          <a:sx n="124" d="100"/>
          <a:sy n="124" d="100"/>
        </p:scale>
        <p:origin x="16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7-19T17:02:54.607" idx="1">
    <p:pos x="6000" y="0"/>
    <p:text>To use this template, file&gt;make a copy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R0Stsok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147479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/>
          <p:nvPr/>
        </p:nvSpPr>
        <p:spPr>
          <a:xfrm>
            <a:off x="0" y="4775756"/>
            <a:ext cx="9144000" cy="412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/>
        </p:nvSpPr>
        <p:spPr>
          <a:xfrm>
            <a:off x="381000" y="4857750"/>
            <a:ext cx="62484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CATHOLIC LEADERSHIP SUMMIT 2024 (CLS)  |  SEATTLE, WA  |  #NCEACLS </a:t>
            </a:r>
            <a:endParaRPr/>
          </a:p>
        </p:txBody>
      </p:sp>
      <p:pic>
        <p:nvPicPr>
          <p:cNvPr id="14" name="Google Shape;14;p9" descr="A white text on a black background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72400" y="4795703"/>
            <a:ext cx="881451" cy="36684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hova.com/portal/surveys/catho_202411/session_survey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 descr="A group of buildings in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1828800" y="285750"/>
            <a:ext cx="65532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</a:rPr>
              <a:t>Re-Energizing Your School Boards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</a:rPr>
              <a:t>Carol Cimino, SSJ, Ed.D.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3D3D3FC-E138-D978-A6E0-8EB2B66CC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Strategic Direction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E19C52-0A01-D6AB-92FA-0EB57B4B5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Have a strategic plan</a:t>
            </a:r>
          </a:p>
          <a:p>
            <a:r>
              <a:rPr lang="en-US" altLang="en-US"/>
              <a:t>Make the plan the work of the board and its committees</a:t>
            </a:r>
          </a:p>
          <a:p>
            <a:r>
              <a:rPr lang="en-US" altLang="en-US"/>
              <a:t>Build coalitions and attract volunteers to get the plan activated</a:t>
            </a:r>
          </a:p>
        </p:txBody>
      </p:sp>
    </p:spTree>
    <p:extLst>
      <p:ext uri="{BB962C8B-B14F-4D97-AF65-F5344CB8AC3E}">
        <p14:creationId xmlns:p14="http://schemas.microsoft.com/office/powerpoint/2010/main" val="215785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CDA3A02-A289-EC11-C73E-994EA3AC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Golden Handcuffs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A8D7885-3E28-59DD-59DD-13642F334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Make board membership highly valued</a:t>
            </a:r>
          </a:p>
          <a:p>
            <a:r>
              <a:rPr lang="en-US" altLang="en-US"/>
              <a:t>Attract and retain members by giving them the opportunity to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64164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ED48372-27D3-83AA-0A84-55D4C29D5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Effectiveness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9243398-89A3-BA0E-EAA9-919EB87C9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100" dirty="0"/>
              <a:t>Get rid of dormant or needless committees</a:t>
            </a:r>
          </a:p>
          <a:p>
            <a:r>
              <a:rPr lang="en-US" altLang="en-US" sz="2100" dirty="0"/>
              <a:t>Attract new non-board members</a:t>
            </a:r>
          </a:p>
          <a:p>
            <a:r>
              <a:rPr lang="en-US" altLang="en-US" sz="2100" dirty="0"/>
              <a:t>Investigate means to activation and effectiveness</a:t>
            </a:r>
          </a:p>
          <a:p>
            <a:r>
              <a:rPr lang="en-US" altLang="en-US" sz="2100" dirty="0"/>
              <a:t>Consider task forces</a:t>
            </a:r>
          </a:p>
          <a:p>
            <a:r>
              <a:rPr lang="en-US" altLang="en-US" sz="2100" dirty="0"/>
              <a:t>Clarify committees’ purposes and mission</a:t>
            </a:r>
          </a:p>
          <a:p>
            <a:r>
              <a:rPr lang="en-US" altLang="en-US" sz="2100" dirty="0"/>
              <a:t>Maintain active, effective committees that really work</a:t>
            </a:r>
          </a:p>
        </p:txBody>
      </p:sp>
    </p:spTree>
    <p:extLst>
      <p:ext uri="{BB962C8B-B14F-4D97-AF65-F5344CB8AC3E}">
        <p14:creationId xmlns:p14="http://schemas.microsoft.com/office/powerpoint/2010/main" val="159568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A43377-62CB-C97D-0558-AE603574A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Mission-driven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751FD6-2A63-59EE-7CFC-49FA256A9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Occasionally re-study the mission of the school</a:t>
            </a:r>
          </a:p>
          <a:p>
            <a:r>
              <a:rPr lang="en-US" altLang="en-US" dirty="0"/>
              <a:t>Understand Catholic identity</a:t>
            </a:r>
          </a:p>
          <a:p>
            <a:r>
              <a:rPr lang="en-US" altLang="en-US" dirty="0"/>
              <a:t>Float the mission out to constituencies</a:t>
            </a:r>
          </a:p>
          <a:p>
            <a:r>
              <a:rPr lang="en-US" altLang="en-US" dirty="0"/>
              <a:t>Measure mission effectiveness</a:t>
            </a:r>
          </a:p>
          <a:p>
            <a:r>
              <a:rPr lang="en-US" altLang="en-US" dirty="0"/>
              <a:t>Understand their own mission</a:t>
            </a:r>
          </a:p>
        </p:txBody>
      </p:sp>
    </p:spTree>
    <p:extLst>
      <p:ext uri="{BB962C8B-B14F-4D97-AF65-F5344CB8AC3E}">
        <p14:creationId xmlns:p14="http://schemas.microsoft.com/office/powerpoint/2010/main" val="392356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B9E34F5-9E0A-5652-FDDF-0AA680097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Leadership Development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5AB32B2-D672-DBB7-0D21-A7FEDF0DC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Study by-laws for rules of succession</a:t>
            </a:r>
          </a:p>
          <a:p>
            <a:r>
              <a:rPr lang="en-US" altLang="en-US"/>
              <a:t>Cultivate members with leadership potential</a:t>
            </a:r>
          </a:p>
          <a:p>
            <a:r>
              <a:rPr lang="en-US" altLang="en-US"/>
              <a:t>Make the membership committee effective</a:t>
            </a:r>
          </a:p>
        </p:txBody>
      </p:sp>
    </p:spTree>
    <p:extLst>
      <p:ext uri="{BB962C8B-B14F-4D97-AF65-F5344CB8AC3E}">
        <p14:creationId xmlns:p14="http://schemas.microsoft.com/office/powerpoint/2010/main" val="136098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B8F52B8-25DB-B97B-4095-FE2D9D93A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Future Focus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516B719-7BE8-D449-7472-C105C07FB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Direct constituents to the strategic plan, future events</a:t>
            </a:r>
          </a:p>
          <a:p>
            <a:r>
              <a:rPr lang="en-US" altLang="en-US"/>
              <a:t>Keep the board’s focus on what’s ahead, not what’s past</a:t>
            </a:r>
          </a:p>
        </p:txBody>
      </p:sp>
    </p:spTree>
    <p:extLst>
      <p:ext uri="{BB962C8B-B14F-4D97-AF65-F5344CB8AC3E}">
        <p14:creationId xmlns:p14="http://schemas.microsoft.com/office/powerpoint/2010/main" val="216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F79946-54B9-361A-A5FC-075F8F702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Collaborate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DC14163-51EA-EBFA-191D-FE00FCE02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Work with other entities involved in the school</a:t>
            </a:r>
          </a:p>
          <a:p>
            <a:r>
              <a:rPr lang="en-US" altLang="en-US" dirty="0"/>
              <a:t>Create/sustain partnerships with other schools, the local district, service agencies, civic community, business community</a:t>
            </a:r>
          </a:p>
        </p:txBody>
      </p:sp>
    </p:spTree>
    <p:extLst>
      <p:ext uri="{BB962C8B-B14F-4D97-AF65-F5344CB8AC3E}">
        <p14:creationId xmlns:p14="http://schemas.microsoft.com/office/powerpoint/2010/main" val="14353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CBB9-8A12-9699-21B0-227CBEF7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to Energize?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F2F6B-E596-2FC8-B4F9-080D6DED7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Update current board members on nature of boards</a:t>
            </a:r>
          </a:p>
          <a:p>
            <a:r>
              <a:rPr lang="en-US" sz="2800" dirty="0"/>
              <a:t>Reactivate board committees</a:t>
            </a:r>
          </a:p>
          <a:p>
            <a:r>
              <a:rPr lang="en-US" sz="2800" dirty="0"/>
              <a:t>Conduct annual in-service</a:t>
            </a:r>
          </a:p>
          <a:p>
            <a:r>
              <a:rPr lang="en-US" sz="2800" dirty="0"/>
              <a:t>Review by-laws</a:t>
            </a:r>
          </a:p>
          <a:p>
            <a:r>
              <a:rPr lang="en-US" sz="2800" dirty="0"/>
              <a:t>Ritualize board membership entrance</a:t>
            </a:r>
          </a:p>
          <a:p>
            <a:r>
              <a:rPr lang="en-US" sz="2800" dirty="0"/>
              <a:t>Pay attention to member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F4F9-DB98-84CD-AD26-B4162C41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Energize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728FD-168D-6672-F09E-208D4A23A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Conduct joint board meetings w/other schools</a:t>
            </a:r>
          </a:p>
          <a:p>
            <a:r>
              <a:rPr lang="en-US" sz="2800" dirty="0"/>
              <a:t>Publicize board successes</a:t>
            </a:r>
          </a:p>
          <a:p>
            <a:r>
              <a:rPr lang="en-US" sz="2800" dirty="0"/>
              <a:t>Formalize an orientation process</a:t>
            </a:r>
          </a:p>
          <a:p>
            <a:r>
              <a:rPr lang="en-US" sz="2800" dirty="0"/>
              <a:t>Give them something to do</a:t>
            </a:r>
          </a:p>
          <a:p>
            <a:r>
              <a:rPr lang="en-US" sz="2800" dirty="0"/>
              <a:t>Explore the spirituality of the board</a:t>
            </a:r>
          </a:p>
          <a:p>
            <a:r>
              <a:rPr lang="en-US" sz="2800" dirty="0"/>
              <a:t>Train board chairs, secretaries</a:t>
            </a:r>
          </a:p>
        </p:txBody>
      </p:sp>
    </p:spTree>
    <p:extLst>
      <p:ext uri="{BB962C8B-B14F-4D97-AF65-F5344CB8AC3E}">
        <p14:creationId xmlns:p14="http://schemas.microsoft.com/office/powerpoint/2010/main" val="114470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CFF4-BE15-1220-B111-EC5C4264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Energize Your 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0C721-BAFD-26AF-9F8B-25D052E7F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worthy </a:t>
            </a:r>
            <a:r>
              <a:rPr lang="en-US" dirty="0" err="1"/>
              <a:t>inservice</a:t>
            </a:r>
            <a:endParaRPr lang="en-US" dirty="0"/>
          </a:p>
          <a:p>
            <a:r>
              <a:rPr lang="en-US" dirty="0"/>
              <a:t>Emphasize ministerial nature of membership</a:t>
            </a:r>
          </a:p>
          <a:p>
            <a:r>
              <a:rPr lang="en-US" dirty="0"/>
              <a:t>Activate committees</a:t>
            </a:r>
          </a:p>
          <a:p>
            <a:r>
              <a:rPr lang="en-US" dirty="0"/>
              <a:t>Train board members on Catholic identity</a:t>
            </a:r>
          </a:p>
          <a:p>
            <a:r>
              <a:rPr lang="en-US" dirty="0"/>
              <a:t>Include board minutes on school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1022-814F-CCE7-7646-3E9285F1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Keep in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6E355-31DF-A3A5-F83C-914C87A2B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Many new pastors are not familiar with the nature of the Catholic school board.</a:t>
            </a:r>
          </a:p>
          <a:p>
            <a:r>
              <a:rPr lang="en-US" sz="2400" dirty="0"/>
              <a:t>Many new administrators (and pastors ) are not convinced they need a board.</a:t>
            </a:r>
          </a:p>
          <a:p>
            <a:r>
              <a:rPr lang="en-US" sz="2400" dirty="0"/>
              <a:t>Parents are unsure about what the board does </a:t>
            </a:r>
            <a:r>
              <a:rPr lang="en-US" sz="2400"/>
              <a:t>vis a` </a:t>
            </a:r>
            <a:r>
              <a:rPr lang="en-US" sz="2400" dirty="0"/>
              <a:t>vis the HSA. </a:t>
            </a:r>
          </a:p>
          <a:p>
            <a:r>
              <a:rPr lang="en-US" sz="2400" dirty="0"/>
              <a:t>Ownership and governance must be kept in mind while there is diocesan planning.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9F01-B2B5-A2D5-E255-8E716C4A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Energize Your 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83CAA-0DD2-A800-C36F-D210AF120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Show appreciation</a:t>
            </a:r>
          </a:p>
          <a:p>
            <a:r>
              <a:rPr lang="en-US" sz="2400" dirty="0"/>
              <a:t>Train pastors, administrators</a:t>
            </a:r>
          </a:p>
          <a:p>
            <a:r>
              <a:rPr lang="en-US" sz="2400" dirty="0"/>
              <a:t>Make board members visible, part of other school activities</a:t>
            </a:r>
          </a:p>
          <a:p>
            <a:r>
              <a:rPr lang="en-US" sz="2400" dirty="0"/>
              <a:t>Review board agendas, minutes</a:t>
            </a:r>
          </a:p>
          <a:p>
            <a:r>
              <a:rPr lang="en-US" sz="2400" dirty="0"/>
              <a:t>Host annual board retreat</a:t>
            </a:r>
          </a:p>
          <a:p>
            <a:r>
              <a:rPr lang="en-US" sz="2400" dirty="0"/>
              <a:t>Help boards to assess their effectiveness</a:t>
            </a:r>
          </a:p>
          <a:p>
            <a:r>
              <a:rPr lang="en-US" sz="2400" dirty="0"/>
              <a:t>Set aside time for annual goal setting</a:t>
            </a:r>
          </a:p>
        </p:txBody>
      </p:sp>
    </p:spTree>
    <p:extLst>
      <p:ext uri="{BB962C8B-B14F-4D97-AF65-F5344CB8AC3E}">
        <p14:creationId xmlns:p14="http://schemas.microsoft.com/office/powerpoint/2010/main" val="2640317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5A4A-3E1F-2CE6-CB5A-5BACE7DC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3E963-414E-3700-A980-E1F6C2B2C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Boards need to tackle strategic planning, accreditation;</a:t>
            </a:r>
          </a:p>
          <a:p>
            <a:r>
              <a:rPr lang="en-US" sz="1800" dirty="0"/>
              <a:t>Boards need to craft/recommend policies re:</a:t>
            </a:r>
          </a:p>
          <a:p>
            <a:pPr lvl="1"/>
            <a:r>
              <a:rPr lang="en-US" sz="1600" dirty="0"/>
              <a:t>Crises</a:t>
            </a:r>
          </a:p>
          <a:p>
            <a:pPr lvl="1"/>
            <a:r>
              <a:rPr lang="en-US" sz="1600" dirty="0"/>
              <a:t>Artificial Intelligence</a:t>
            </a:r>
          </a:p>
          <a:p>
            <a:pPr lvl="1"/>
            <a:r>
              <a:rPr lang="en-US" sz="1600" dirty="0"/>
              <a:t>Current social issues</a:t>
            </a:r>
          </a:p>
          <a:p>
            <a:pPr lvl="1"/>
            <a:r>
              <a:rPr lang="en-US" sz="1600" dirty="0"/>
              <a:t>Catholic identity</a:t>
            </a:r>
          </a:p>
          <a:p>
            <a:r>
              <a:rPr lang="en-US" sz="1800" dirty="0"/>
              <a:t>Boards need active, operational committees;</a:t>
            </a:r>
          </a:p>
          <a:p>
            <a:r>
              <a:rPr lang="en-US" sz="1800" dirty="0"/>
              <a:t>Boards need to explore Catholic identity; </a:t>
            </a:r>
          </a:p>
          <a:p>
            <a:r>
              <a:rPr lang="en-US" sz="1800" dirty="0"/>
              <a:t>Boards need to re-dedicate their purpose;</a:t>
            </a:r>
          </a:p>
          <a:p>
            <a:r>
              <a:rPr lang="en-US" sz="1800" dirty="0"/>
              <a:t>Boards need to clarify relationships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01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AC195-0D20-EACE-8DC8-9C2B6F7A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Catholic School Boards are Gifts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3A7EA-CB61-BD72-4B63-2A00A9AA1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Ensure that membership reflects by-laws</a:t>
            </a:r>
          </a:p>
          <a:p>
            <a:r>
              <a:rPr lang="en-US" sz="2000" dirty="0"/>
              <a:t>Utilize boards under appropriate activities</a:t>
            </a:r>
          </a:p>
          <a:p>
            <a:r>
              <a:rPr lang="en-US" sz="2000" dirty="0"/>
              <a:t>Make sure they meet</a:t>
            </a:r>
          </a:p>
          <a:p>
            <a:r>
              <a:rPr lang="en-US" sz="2000" dirty="0"/>
              <a:t>Help pastors, administrators understand purpose and use of boards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BCAD3E-BA64-2DAC-4744-9E7FA84632A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/>
              <a:t>Cultivate members; have a membership committee</a:t>
            </a:r>
          </a:p>
          <a:p>
            <a:r>
              <a:rPr lang="en-US" sz="2400" dirty="0"/>
              <a:t>Emphasize ministerial nature</a:t>
            </a:r>
          </a:p>
          <a:p>
            <a:r>
              <a:rPr lang="en-US" sz="2400" dirty="0"/>
              <a:t>Provide adequate </a:t>
            </a:r>
            <a:r>
              <a:rPr lang="en-US" sz="2400" dirty="0" err="1"/>
              <a:t>inservice</a:t>
            </a:r>
            <a:endParaRPr lang="en-US" sz="2400" dirty="0"/>
          </a:p>
          <a:p>
            <a:r>
              <a:rPr lang="en-US" sz="2400" dirty="0"/>
              <a:t>Honor their service</a:t>
            </a:r>
          </a:p>
        </p:txBody>
      </p:sp>
    </p:spTree>
    <p:extLst>
      <p:ext uri="{BB962C8B-B14F-4D97-AF65-F5344CB8AC3E}">
        <p14:creationId xmlns:p14="http://schemas.microsoft.com/office/powerpoint/2010/main" val="3791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6" descr="A white and orange postcard with palm tre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313333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7" descr="A person and person looking at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313333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Evaluate This Session</a:t>
            </a:r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body" idx="1"/>
          </p:nvPr>
        </p:nvSpPr>
        <p:spPr>
          <a:xfrm>
            <a:off x="469106" y="1200150"/>
            <a:ext cx="4788694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Please help by evaluating this session. Visit the link below or scan the QR code.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Thank you for your valuable input!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https://whova.com/portal/surveys/catho_202411/session_surveys/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98" name="Google Shape;98;p8" descr="A qr code on a whit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7894" y="1563687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283D-67C8-0D4F-A0E8-179DEE3A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considerations: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108B-A469-F0B7-9DE5-11BBAE57A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Catholic school boards are a relatively new phenomenon (50 years)</a:t>
            </a:r>
          </a:p>
          <a:p>
            <a:r>
              <a:rPr lang="en-US" sz="2000" dirty="0"/>
              <a:t>Many dioceses keep a controlling interest in the limits and latitudes of school boards.</a:t>
            </a:r>
          </a:p>
          <a:p>
            <a:r>
              <a:rPr lang="en-US" sz="2000" dirty="0"/>
              <a:t>Some boards have exceeded their authority.</a:t>
            </a:r>
          </a:p>
          <a:p>
            <a:r>
              <a:rPr lang="en-US" sz="2000" dirty="0"/>
              <a:t>The concept of a synodal Church is new and boards are a good way to convey that.</a:t>
            </a:r>
          </a:p>
          <a:p>
            <a:r>
              <a:rPr lang="en-US" sz="2000" dirty="0"/>
              <a:t>There is a growing need for collaboration and partnerships in Catholic education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7CC3-0DBA-03BC-B33C-62716585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EF244-4C33-8A3E-4AE0-5D047C79B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Move to boards of limited jurisdiction-or back</a:t>
            </a:r>
          </a:p>
          <a:p>
            <a:r>
              <a:rPr lang="en-US" sz="2800" dirty="0"/>
              <a:t>Move to centralization</a:t>
            </a:r>
          </a:p>
          <a:p>
            <a:r>
              <a:rPr lang="en-US" sz="2800" dirty="0"/>
              <a:t>Move to board ownership among religious order-owned schools.</a:t>
            </a:r>
          </a:p>
          <a:p>
            <a:r>
              <a:rPr lang="en-US" sz="2800" dirty="0"/>
              <a:t>More sophisticated, vocal parents/parishioners.</a:t>
            </a:r>
          </a:p>
          <a:p>
            <a:r>
              <a:rPr lang="en-US" sz="2800" dirty="0"/>
              <a:t>More centralization/consolidation of Catholic schools has led to centralization of boards.</a:t>
            </a:r>
          </a:p>
          <a:p>
            <a:pPr marL="11430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Do This Now?</a:t>
            </a:r>
            <a:endParaRPr dirty="0"/>
          </a:p>
        </p:txBody>
      </p:sp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1. COVID may have made many boards inactive.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2. There has been a great deal of turnover in board membership (or not).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3. By-laws may have become extinct, irrelevant, outdated.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4. New administrators may not be familiar with the nature/purpose of a Catholic school board</a:t>
            </a:r>
            <a:r>
              <a:rPr lang="en-US" sz="1800" dirty="0"/>
              <a:t>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5. Crises that gave the board purpose may have passed.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6. Consolidations, closures, may have derailed the board’s sense of purpose.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7. Isolation can be enervating.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/>
              <a:t>8. Accreditation processes demand active, effective boards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F15481-2FF6-3384-2FE7-065F26DAFA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High Performing Boards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9AF606-C77C-F1C6-302D-41DAA7EF3B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What makes them tick?</a:t>
            </a:r>
          </a:p>
        </p:txBody>
      </p:sp>
    </p:spTree>
    <p:extLst>
      <p:ext uri="{BB962C8B-B14F-4D97-AF65-F5344CB8AC3E}">
        <p14:creationId xmlns:p14="http://schemas.microsoft.com/office/powerpoint/2010/main" val="404810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58226BF-E2B6-C4DE-EED4-FBACBEC8C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4C2AE40-2056-A071-26F7-F3DB24369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Understand Catholic identity</a:t>
            </a:r>
          </a:p>
          <a:p>
            <a:r>
              <a:rPr lang="en-US" altLang="en-US" dirty="0"/>
              <a:t>Understand their own spirituality</a:t>
            </a:r>
          </a:p>
          <a:p>
            <a:r>
              <a:rPr lang="en-US" altLang="en-US" dirty="0"/>
              <a:t>Strive for excellence</a:t>
            </a:r>
          </a:p>
          <a:p>
            <a:r>
              <a:rPr lang="en-US" altLang="en-US" dirty="0"/>
              <a:t>Continue to move forward</a:t>
            </a:r>
          </a:p>
          <a:p>
            <a:r>
              <a:rPr lang="en-US" altLang="en-US" dirty="0"/>
              <a:t>Focus on their mission</a:t>
            </a:r>
          </a:p>
          <a:p>
            <a:r>
              <a:rPr lang="en-US" altLang="en-US" dirty="0"/>
              <a:t>Make many alliances</a:t>
            </a:r>
          </a:p>
        </p:txBody>
      </p:sp>
    </p:spTree>
    <p:extLst>
      <p:ext uri="{BB962C8B-B14F-4D97-AF65-F5344CB8AC3E}">
        <p14:creationId xmlns:p14="http://schemas.microsoft.com/office/powerpoint/2010/main" val="228288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36F95A-B9B1-4100-460B-D470AE7E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Entrepreneurial Spirit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9B8F306-1BA2-3509-D42F-A2B938B55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Know the importance of keeping the financial picture stable</a:t>
            </a:r>
          </a:p>
          <a:p>
            <a:r>
              <a:rPr lang="en-US" altLang="en-US"/>
              <a:t>Keep developing programs and services</a:t>
            </a:r>
          </a:p>
          <a:p>
            <a:r>
              <a:rPr lang="en-US" altLang="en-US"/>
              <a:t>Aggressively seek new markets</a:t>
            </a:r>
          </a:p>
        </p:txBody>
      </p:sp>
    </p:spTree>
    <p:extLst>
      <p:ext uri="{BB962C8B-B14F-4D97-AF65-F5344CB8AC3E}">
        <p14:creationId xmlns:p14="http://schemas.microsoft.com/office/powerpoint/2010/main" val="116436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437FF47-249E-14BC-A366-5F5B28AE1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Competitive Advantage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2F77EF-2CB9-45EB-4155-023674402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Keep providing solutions</a:t>
            </a:r>
          </a:p>
          <a:p>
            <a:r>
              <a:rPr lang="en-US" altLang="en-US"/>
              <a:t>Understand threats and opportunities</a:t>
            </a:r>
          </a:p>
          <a:p>
            <a:r>
              <a:rPr lang="en-US" altLang="en-US"/>
              <a:t>Maintain a high profile even when other boards are pulling in</a:t>
            </a:r>
          </a:p>
        </p:txBody>
      </p:sp>
    </p:spTree>
    <p:extLst>
      <p:ext uri="{BB962C8B-B14F-4D97-AF65-F5344CB8AC3E}">
        <p14:creationId xmlns:p14="http://schemas.microsoft.com/office/powerpoint/2010/main" val="68928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817</Words>
  <Application>Microsoft Macintosh PowerPoint</Application>
  <PresentationFormat>On-screen Show (16:9)</PresentationFormat>
  <Paragraphs>132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What to Keep in Mind</vt:lpstr>
      <vt:lpstr>Some more considerations:</vt:lpstr>
      <vt:lpstr>Recent Developments</vt:lpstr>
      <vt:lpstr>Why Do This Now?</vt:lpstr>
      <vt:lpstr>High Performing Boards</vt:lpstr>
      <vt:lpstr>Characteristics</vt:lpstr>
      <vt:lpstr>Entrepreneurial Spirit</vt:lpstr>
      <vt:lpstr>Competitive Advantage</vt:lpstr>
      <vt:lpstr>Strategic Direction</vt:lpstr>
      <vt:lpstr>Golden Handcuffs</vt:lpstr>
      <vt:lpstr>Committee Effectiveness</vt:lpstr>
      <vt:lpstr>Mission-driven</vt:lpstr>
      <vt:lpstr>Leadership Development</vt:lpstr>
      <vt:lpstr>Future Focus</vt:lpstr>
      <vt:lpstr>Collaborate</vt:lpstr>
      <vt:lpstr>So, How to Energize?</vt:lpstr>
      <vt:lpstr>How to Energize</vt:lpstr>
      <vt:lpstr>Energize Your Boards</vt:lpstr>
      <vt:lpstr>Energize Your Boards</vt:lpstr>
      <vt:lpstr>Currently:</vt:lpstr>
      <vt:lpstr>Catholic School Boards are Gifts</vt:lpstr>
      <vt:lpstr>PowerPoint Presentation</vt:lpstr>
      <vt:lpstr>PowerPoint Presentation</vt:lpstr>
      <vt:lpstr>Evaluate This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Ruiz</dc:creator>
  <cp:lastModifiedBy>carolcimino795@gmail.com</cp:lastModifiedBy>
  <cp:revision>7</cp:revision>
  <dcterms:created xsi:type="dcterms:W3CDTF">2023-06-21T22:18:16Z</dcterms:created>
  <dcterms:modified xsi:type="dcterms:W3CDTF">2024-10-16T16:49:21Z</dcterms:modified>
</cp:coreProperties>
</file>